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8" r:id="rId4"/>
    <p:sldId id="277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616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www.ina.fr/ina-eclaire-actu/video/afe02002678/carnaval-du-mardi-gras-a-la-nouvelle-orlean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/>
              <a:t>Semaine </a:t>
            </a:r>
            <a:r>
              <a:rPr lang="fr-FR" sz="4400" dirty="0"/>
              <a:t>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318592">
            <a:off x="-679121" y="109296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449773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1799092" y="1235442"/>
            <a:ext cx="5463646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Copie différée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9A2A19B-E19E-4B8E-85F3-DFA9686083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6994" y="2745605"/>
            <a:ext cx="4413987" cy="300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1850740" y="1327265"/>
            <a:ext cx="5463646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Copix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9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810CD30-9861-401B-BEB1-72AFAFED73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3856" y="1667064"/>
            <a:ext cx="2530857" cy="364262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D25010C-EAEC-46DC-A7E3-86A1499D9C8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449773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E4 Je produis un écrit répondant à une consigne.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5613AF76-9419-48F3-91EE-3CE179AD6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raconte la vidéo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2A9C0F8-54B7-4C72-8511-A83ADB5B13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0954" y="1323451"/>
            <a:ext cx="4381807" cy="32839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384D3DF-2578-41B5-AB2C-722E781A916F}"/>
              </a:ext>
            </a:extLst>
          </p:cNvPr>
          <p:cNvSpPr txBox="1"/>
          <p:nvPr/>
        </p:nvSpPr>
        <p:spPr>
          <a:xfrm>
            <a:off x="3820954" y="4857441"/>
            <a:ext cx="4345311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hlinkClick r:id="rId4"/>
              </a:rPr>
              <a:t>Archive INA</a:t>
            </a:r>
          </a:p>
          <a:p>
            <a:r>
              <a:rPr lang="fr-FR" sz="1000" dirty="0">
                <a:hlinkClick r:id="rId4"/>
              </a:rPr>
              <a:t>https://www.ina.fr/ina-eclaire-actu/video/afe02002678/carnaval-du-mardi-gras-a-la-nouvelle-orleans</a:t>
            </a:r>
            <a:r>
              <a:rPr lang="fr-FR" sz="1000" dirty="0"/>
              <a:t>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EE47656-BCCE-4272-B185-0A1CC71C33C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449773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894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petits reporters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1930400" y="1171211"/>
            <a:ext cx="5463646" cy="1491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phrases au passé composé ou à l’imparfait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E6EA09D-BDA0-483F-8FD6-3537F8C68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5530" y="2821401"/>
            <a:ext cx="2187706" cy="322189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C9E6C65-5211-4E8B-996F-ECAA78B6DC1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449773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97</Words>
  <Application>Microsoft Office PowerPoint</Application>
  <PresentationFormat>Grand écran</PresentationFormat>
  <Paragraphs>27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  <vt:lpstr>Je raconte la vidéo :</vt:lpstr>
      <vt:lpstr>Les petits reporters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34</cp:revision>
  <dcterms:created xsi:type="dcterms:W3CDTF">2021-07-17T07:25:24Z</dcterms:created>
  <dcterms:modified xsi:type="dcterms:W3CDTF">2022-02-02T06:56:21Z</dcterms:modified>
</cp:coreProperties>
</file>